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</p:sldIdLst>
  <p:sldSz cx="12192000" cy="6858000"/>
  <p:notesSz cx="6668770" cy="9928225"/>
  <p:custDataLst>
    <p:tags r:id="rId1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5" Type="http://schemas.openxmlformats.org/officeDocument/2006/relationships/tags" Target="tags/tag1.xml"/><Relationship Id="rId184" Type="http://schemas.openxmlformats.org/officeDocument/2006/relationships/tableStyles" Target="tableStyles.xml"/><Relationship Id="rId183" Type="http://schemas.openxmlformats.org/officeDocument/2006/relationships/viewProps" Target="viewProps.xml"/><Relationship Id="rId182" Type="http://schemas.openxmlformats.org/officeDocument/2006/relationships/presProps" Target="presProps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F354A-0302-452F-9CF8-9FC6EB0DA8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FE7A-EFEF-4700-B2C0-B9039CDCA7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354A-0302-452F-9CF8-9FC6EB0DA8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FE7A-EFEF-4700-B2C0-B9039CDCA7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8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jpe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jpe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jpe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2.jpe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3.jpe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4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7.jpe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8.jpe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0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1.jpe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2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3.jpe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4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5.jpe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6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7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8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jpe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3.jpe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4.jpe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5.jpe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6.jpe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7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8.jpe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200" y="4883150"/>
            <a:ext cx="2281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B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767715" y="-45847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79650" y="2564765"/>
            <a:ext cx="2639695" cy="51498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zoom dir="in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mIxZWFkM2FhM2YxOGQ2OWUzYzQ4YTZkNDljODRmZ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WPS 演示</Application>
  <PresentationFormat>宽屏</PresentationFormat>
  <Paragraphs>5</Paragraphs>
  <Slides>179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179</vt:i4>
      </vt:variant>
    </vt:vector>
  </HeadingPairs>
  <TitlesOfParts>
    <vt:vector size="18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ぃ 听从你心•无问西东づ</cp:lastModifiedBy>
  <cp:revision>3</cp:revision>
  <dcterms:created xsi:type="dcterms:W3CDTF">2022-03-17T15:43:00Z</dcterms:created>
  <dcterms:modified xsi:type="dcterms:W3CDTF">2023-05-04T07:34:57Z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DA2F2B368A464A7D8D66011269E5E983_12</vt:lpwstr>
  </property>
  <property fmtid="{D5CDD505-2E9C-101B-9397-08002B2CF9AE}" pid="3" name="KSOProductBuildVer">
    <vt:lpwstr>2052-11.1.0.14036</vt:lpwstr>
  </property>
</Properties>
</file>